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F3CA7-8EB0-F35D-7C59-ABDB0AB11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2091"/>
            <a:ext cx="9144000" cy="211527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F89336-9640-308B-DAFB-9E172FCCB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0400"/>
            <a:ext cx="9144000" cy="7874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B4714F-3707-D93D-DA6D-C9ABFA0B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22E904-5EEB-EE3A-670B-1006D996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B1A68-6C68-98E6-CF4F-B705CA24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557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F35E8-4C16-BBA9-ED88-926453E6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0FF4BF-F84E-EC61-4C37-4BD568948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313D4-4F29-2306-2C85-C1ABA0DE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D9C279-FF98-9257-CF6E-8CFCDCE6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323617-D9EF-C687-A9C4-F84A5CBB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9223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21CB8D-A62F-7B19-5CB1-0211A825E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D46B55-BC9D-4A44-A040-FC1EB2900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F788DE-E12D-AEB0-1A45-EAB5887F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793A84-4441-7494-619F-98261E59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CA723-616E-1CE2-C0CE-F62869F2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560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D2A11-3268-AF4B-3A0B-B42F371D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4DD52B-A688-9037-1460-2A0551E7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38F45-7E45-A77C-D42D-38E0C1E6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589133-8720-74EB-E30C-14ADAC8D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0F787-70F0-BD8B-7014-5572D41A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336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55807-4347-A4C6-D95E-1D975FD7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4D527F-0260-227F-9A95-775931940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A96DE-205A-C4C2-B8DE-1FC5E815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1E1E7-E0F7-090B-ECF8-1959C414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08996-195C-82BC-0314-352F0390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5272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A1A70-8DE7-8E8E-0FEC-C72F52765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F8D3F7-363B-72A4-46D2-F6D5A6E0E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33B6DD-5B4D-9B4C-EA77-B26DB6F78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4D501-CF07-D1B0-0DF8-64F791B2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2369BA-709D-616C-D97A-AA091D42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DBA713-108E-74C9-531C-28ECF665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2942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27B9A-6143-CAC1-5C29-F2141872A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236E9D-CC38-2ABA-4C0E-1729BB92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5BCA21-5C2D-E594-3393-44D1C51E2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AF1315-D163-F291-7D29-3B21E7317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914474-57C7-130F-A4D1-2E34C08E0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5ECEFB-C2D5-F96B-2E4E-F2597152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BB0738-51FC-DD88-D1B9-417827DD7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4797FF-F8A3-4D2A-E141-A02116E6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9564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698B8-3635-7170-EC6A-00AD4B170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4EDC1D-74CC-3044-FB71-36DAD10E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BF0E27-3919-C5EE-98D9-D00560AD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D8C409-9ADF-1199-437A-5B6B5085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266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D4ED7C-3E6B-3C96-942A-F1E867FB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D95618-1C5E-67A0-1D7E-EBE79ECF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DA04CC-EA95-9AD8-521C-2A5BC256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957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A5E0E-46E8-32D7-FFFA-CD1E4BE0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CF9B9E-858E-9225-DACC-1F4EA1974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32D897-A34C-D31E-E422-EB37BE8A7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D8E3CA-8E19-4AD7-5D1A-C0619BEA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A8B628-AC72-E2C2-D7DE-F72E8A05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3C034A-3272-ECA8-3CEC-A45F1C52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1772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20DCD-D3AC-4A7E-4E2D-06C46AF5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872FE6-EDE1-6AA5-E763-479611A60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6C2C2C-689B-DCD7-53D4-88703F3AB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ED86EB-9E7F-644A-B8C1-9AE09B9E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C4D4C3-4FA2-4673-5CF4-70F8D7C7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A054EC-69DD-3AD7-3B4F-0B6A3105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814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3552BA-6B4E-663A-314F-7CD66522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7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8F5EFA-1D76-5D4B-A6BC-DC0DAF3DF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97529"/>
            <a:ext cx="10515600" cy="48306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99C7BF-4470-7964-5085-E0EA1B4A4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F972F7-DB79-98A7-F627-628907EAF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E17B2C-6A85-0A8C-40F6-C3D7E7699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195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C8E1-3D86-60B0-BBB6-148A9CFA4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4AAEE1-8732-6EBA-BE7A-22F9D0A69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2665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F22C8-5D0D-41A2-B95A-6DC252A5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3D0E50-B562-756C-4B3F-0A7737BA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46621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Erwin Cueva</dc:creator>
  <cp:lastModifiedBy>Erwin Cueva</cp:lastModifiedBy>
  <cp:revision>2</cp:revision>
  <dcterms:created xsi:type="dcterms:W3CDTF">2024-05-08T20:59:03Z</dcterms:created>
  <dcterms:modified xsi:type="dcterms:W3CDTF">2024-05-08T21:03:41Z</dcterms:modified>
</cp:coreProperties>
</file>