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8085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99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647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35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307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8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61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5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4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28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5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61358-FE35-4423-82D8-2A874541F6C9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2DCC9-A5C2-4019-A53C-9C0D924FB1C7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7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68167" y="3548543"/>
            <a:ext cx="9855666" cy="1199626"/>
          </a:xfrm>
        </p:spPr>
        <p:txBody>
          <a:bodyPr>
            <a:normAutofit/>
          </a:bodyPr>
          <a:lstStyle/>
          <a:p>
            <a:endParaRPr lang="en-US" sz="4000" dirty="0">
              <a:latin typeface="Aileron Black" panose="00000A00000000000000" pitchFamily="50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832059"/>
            <a:ext cx="9144000" cy="184557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3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Marcador de contenido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522" cy="685800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771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Aileron Black</vt:lpstr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2</cp:revision>
  <dcterms:created xsi:type="dcterms:W3CDTF">2026-07-17T13:07:01Z</dcterms:created>
  <dcterms:modified xsi:type="dcterms:W3CDTF">2026-07-17T13:13:03Z</dcterms:modified>
</cp:coreProperties>
</file>