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523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9008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4372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7152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0979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4716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87790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0356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3456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105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2370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A34B-DD18-49EC-8098-3DD0013B2073}" type="datetimeFigureOut">
              <a:rPr lang="es-PY" smtClean="0"/>
              <a:t>14/3/2025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FE97-38F2-4D2B-8B18-BAA8B0E3818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3840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09678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1506" y="2413454"/>
            <a:ext cx="10515600" cy="4351338"/>
          </a:xfrm>
        </p:spPr>
        <p:txBody>
          <a:bodyPr/>
          <a:lstStyle/>
          <a:p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46964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2025-03-14T21:50:18Z</dcterms:created>
  <dcterms:modified xsi:type="dcterms:W3CDTF">2025-03-14T21:50:54Z</dcterms:modified>
</cp:coreProperties>
</file>